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3364" y="2923094"/>
            <a:ext cx="4732968" cy="611134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29344" y="471088"/>
            <a:ext cx="12746112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Comida que viene de Latinoamérica</a:t>
            </a:r>
          </a:p>
        </p:txBody>
      </p:sp>
      <p:sp>
        <p:nvSpPr>
          <p:cNvPr id="121" name="Shape 121"/>
          <p:cNvSpPr/>
          <p:nvPr/>
        </p:nvSpPr>
        <p:spPr>
          <a:xfrm>
            <a:off x="659052" y="4715933"/>
            <a:ext cx="372186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¿Te gusta?</a:t>
            </a:r>
          </a:p>
        </p:txBody>
      </p:sp>
      <p:sp>
        <p:nvSpPr>
          <p:cNvPr id="122" name="Shape 122"/>
          <p:cNvSpPr/>
          <p:nvPr/>
        </p:nvSpPr>
        <p:spPr>
          <a:xfrm>
            <a:off x="8505467" y="6469750"/>
            <a:ext cx="444566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Sí, ¡me gusta!</a:t>
            </a:r>
          </a:p>
        </p:txBody>
      </p:sp>
      <p:sp>
        <p:nvSpPr>
          <p:cNvPr id="123" name="Shape 123"/>
          <p:cNvSpPr/>
          <p:nvPr/>
        </p:nvSpPr>
        <p:spPr>
          <a:xfrm>
            <a:off x="216913" y="5648562"/>
            <a:ext cx="548667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No, no me gusta.</a:t>
            </a:r>
          </a:p>
        </p:txBody>
      </p:sp>
      <p:pic>
        <p:nvPicPr>
          <p:cNvPr id="12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2639" y="7511074"/>
            <a:ext cx="2011324" cy="1826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1560" y="6766007"/>
            <a:ext cx="1916845" cy="182637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8778040" y="5496162"/>
            <a:ext cx="390052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¿Te gusta?</a:t>
            </a:r>
          </a:p>
        </p:txBody>
      </p:sp>
      <p:pic>
        <p:nvPicPr>
          <p:cNvPr id="127" name="image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95653" y="9084406"/>
            <a:ext cx="3448389" cy="599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0932" y="558800"/>
            <a:ext cx="9342936" cy="700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3210154" y="7672916"/>
            <a:ext cx="6584492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las fresas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831" y="897465"/>
            <a:ext cx="10881139" cy="612064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3262706" y="7503583"/>
            <a:ext cx="6479388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el camote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876" y="853438"/>
            <a:ext cx="10841048" cy="659497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2627772" y="7757583"/>
            <a:ext cx="7749255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los tomates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6947" y="846665"/>
            <a:ext cx="9830907" cy="657954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3362356" y="7588249"/>
            <a:ext cx="6280088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las papas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764" y="433493"/>
            <a:ext cx="11289271" cy="759673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4165300" y="7842250"/>
            <a:ext cx="4674200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la piña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6731" y="822960"/>
            <a:ext cx="9871338" cy="6411227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2423745" y="7655983"/>
            <a:ext cx="8157310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el aguacate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548" y="389466"/>
            <a:ext cx="11499705" cy="748678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4005788" y="7943850"/>
            <a:ext cx="4993223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el maní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3058" y="643466"/>
            <a:ext cx="11038776" cy="735918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3423772" y="7909983"/>
            <a:ext cx="615725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el chile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340" y="321733"/>
            <a:ext cx="11712120" cy="695407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2627772" y="7808383"/>
            <a:ext cx="7749255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el chocolate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095" y="-636694"/>
            <a:ext cx="11860609" cy="786383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2627772" y="7452783"/>
            <a:ext cx="7749255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la papaya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2744" y="389466"/>
            <a:ext cx="10599311" cy="7066209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4185606" y="7655983"/>
            <a:ext cx="4633587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el maíz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8542" y="423332"/>
            <a:ext cx="10647715" cy="709847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2721535" y="7689850"/>
            <a:ext cx="7561731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500">
                <a:latin typeface="Print Bold"/>
                <a:ea typeface="Print Bold"/>
                <a:cs typeface="Print Bold"/>
                <a:sym typeface="Print Bold"/>
              </a:defRPr>
            </a:lvl1pPr>
          </a:lstStyle>
          <a:p>
            <a:pPr/>
            <a:r>
              <a:t>la calabaza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