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9" r:id="rId11"/>
    <p:sldId id="271" r:id="rId12"/>
    <p:sldId id="273" r:id="rId13"/>
    <p:sldId id="274" r:id="rId14"/>
    <p:sldId id="279" r:id="rId15"/>
    <p:sldId id="280" r:id="rId16"/>
    <p:sldId id="281" r:id="rId17"/>
    <p:sldId id="283" r:id="rId18"/>
    <p:sldId id="284" r:id="rId19"/>
    <p:sldId id="285" r:id="rId20"/>
    <p:sldId id="286" r:id="rId21"/>
    <p:sldId id="287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01" autoAdjust="0"/>
  </p:normalViewPr>
  <p:slideViewPr>
    <p:cSldViewPr snapToGrid="0" snapToObjects="1">
      <p:cViewPr varScale="1">
        <p:scale>
          <a:sx n="69" d="100"/>
          <a:sy n="69" d="100"/>
        </p:scale>
        <p:origin x="-1400" y="-9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28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4025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map-latin-americ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3704" y="842609"/>
            <a:ext cx="6421169" cy="829119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348104" y="707766"/>
            <a:ext cx="10120543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 smtClean="0"/>
              <a:t>Comida</a:t>
            </a:r>
            <a:r>
              <a:rPr lang="en-US" sz="9600" dirty="0" smtClean="0"/>
              <a:t> </a:t>
            </a:r>
            <a:r>
              <a:rPr sz="9600" dirty="0" smtClean="0"/>
              <a:t>que </a:t>
            </a:r>
            <a:r>
              <a:rPr sz="9600" dirty="0"/>
              <a:t>viene de Latinoamérica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trawberries-99551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0932" y="558800"/>
            <a:ext cx="9342936" cy="700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3210154" y="7761366"/>
            <a:ext cx="658449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las fresas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weet-potatoes-1310287_1920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831" y="897466"/>
            <a:ext cx="10881138" cy="612064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3262707" y="7621673"/>
            <a:ext cx="647938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el camote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vegetables-1707600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941" y="503734"/>
            <a:ext cx="10646918" cy="712567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362356" y="7629405"/>
            <a:ext cx="628008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las papas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tomatoes-2204857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877" y="853439"/>
            <a:ext cx="10841046" cy="659497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2627773" y="7875673"/>
            <a:ext cx="774925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los tomates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food-2202400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466" y="821607"/>
            <a:ext cx="11534772" cy="8110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vocado-74260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287" y="741215"/>
            <a:ext cx="11028226" cy="8271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zza-1317699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988" y="1609562"/>
            <a:ext cx="12310824" cy="6924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california-2357953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718" y="1018345"/>
            <a:ext cx="11575364" cy="771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hips-2169275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101" y="1349744"/>
            <a:ext cx="11276598" cy="6531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op-corn-785074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905" y="861340"/>
            <a:ext cx="11534990" cy="7689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appetite-1238257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5053" y="1096472"/>
            <a:ext cx="9871336" cy="641122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547056" y="7774074"/>
            <a:ext cx="1245774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el aguacate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corn-tortilla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3866" y="789104"/>
            <a:ext cx="9810471" cy="8175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food-2202373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266" y="1610983"/>
            <a:ext cx="12156431" cy="5710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eanut-butter-1164861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577" y="1549902"/>
            <a:ext cx="10963646" cy="6178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a-2100167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503" y="879198"/>
            <a:ext cx="9915794" cy="7431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Homemade-Healthy-Ketch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7333" y="1797037"/>
            <a:ext cx="9379988" cy="6159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eanut-butter-350099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333" y="1180935"/>
            <a:ext cx="10707731" cy="8030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hot-chocolate-1908099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913" y="1142684"/>
            <a:ext cx="11620974" cy="7747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mashed-potatoes-439976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543" y="658907"/>
            <a:ext cx="11247714" cy="8435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milkshake-1021027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1166281"/>
            <a:ext cx="11140259" cy="7421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umpkin 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561" y="1896925"/>
            <a:ext cx="11517678" cy="5248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appetite-1238240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059" y="643466"/>
            <a:ext cx="11038774" cy="735918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3423772" y="7656880"/>
            <a:ext cx="615725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el chile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hocolate-2224998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340" y="321733"/>
            <a:ext cx="11712120" cy="695407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2627773" y="7516207"/>
            <a:ext cx="774925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el chocolate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paya-1055551_19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096" y="-636694"/>
            <a:ext cx="11860608" cy="786383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2627773" y="7570873"/>
            <a:ext cx="774925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la papaya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op-corn-785074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2745" y="389466"/>
            <a:ext cx="10599310" cy="706620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4185607" y="7774073"/>
            <a:ext cx="463358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el maíz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umpkin-2886724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543" y="423333"/>
            <a:ext cx="10647714" cy="7098477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2721535" y="7807940"/>
            <a:ext cx="756173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la calabaza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neapple-636562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765" y="433493"/>
            <a:ext cx="11289270" cy="759673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4165300" y="7960340"/>
            <a:ext cx="46742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la piña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nuts-1736520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548" y="389466"/>
            <a:ext cx="11499704" cy="7486787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4005789" y="8061940"/>
            <a:ext cx="499322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500">
                <a:latin typeface="Print Bold"/>
                <a:ea typeface="Print Bold"/>
                <a:cs typeface="Print Bold"/>
                <a:sym typeface="Print Bold"/>
              </a:defRPr>
            </a:lvl1pPr>
          </a:lstStyle>
          <a:p>
            <a:r>
              <a:rPr sz="9600" dirty="0"/>
              <a:t>el maní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29</Words>
  <Application>Microsoft Macintosh PowerPoint</Application>
  <PresentationFormat>Custom</PresentationFormat>
  <Paragraphs>13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Scott Brunk</cp:lastModifiedBy>
  <cp:revision>3</cp:revision>
  <dcterms:modified xsi:type="dcterms:W3CDTF">2017-11-21T03:23:41Z</dcterms:modified>
</cp:coreProperties>
</file>