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767" y="677463"/>
            <a:ext cx="13166522" cy="839858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9751" y="823303"/>
            <a:ext cx="12885298" cy="3391270"/>
          </a:xfrm>
          <a:prstGeom prst="rect">
            <a:avLst/>
          </a:prstGeom>
          <a:solidFill>
            <a:srgbClr val="FFFFFF">
              <a:alpha val="37721"/>
            </a:srgb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21" name="Shape 121"/>
          <p:cNvSpPr/>
          <p:nvPr>
            <p:ph type="title"/>
          </p:nvPr>
        </p:nvSpPr>
        <p:spPr>
          <a:xfrm>
            <a:off x="1168988" y="823303"/>
            <a:ext cx="11099805" cy="3391270"/>
          </a:xfrm>
          <a:prstGeom prst="rect">
            <a:avLst/>
          </a:prstGeom>
        </p:spPr>
        <p:txBody>
          <a:bodyPr/>
          <a:lstStyle/>
          <a:p>
            <a:pPr defTabSz="531622">
              <a:defRPr sz="7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¿Cuál te gusta más?</a:t>
            </a:r>
          </a:p>
          <a:p>
            <a:pPr defTabSz="531622">
              <a:defRPr sz="7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Cambia de lugar </a:t>
            </a:r>
          </a:p>
          <a:p>
            <a:pPr defTabSz="531622">
              <a:defRPr sz="7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para contestar.</a:t>
            </a:r>
          </a:p>
        </p:txBody>
      </p:sp>
      <p:pic>
        <p:nvPicPr>
          <p:cNvPr id="12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5519" y="9061460"/>
            <a:ext cx="3433764" cy="59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4996" y="4995214"/>
            <a:ext cx="2111762" cy="247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8142" y="4570576"/>
            <a:ext cx="2512572" cy="401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2680" y="4820446"/>
            <a:ext cx="2111762" cy="3172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53944" y="4820446"/>
            <a:ext cx="2923540" cy="3791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1522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9088"/>
            <a:ext cx="13004800" cy="829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608" y="-46204"/>
            <a:ext cx="13128016" cy="984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480" y="9253842"/>
            <a:ext cx="2107840" cy="36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